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361" r:id="rId3"/>
    <p:sldId id="264" r:id="rId4"/>
    <p:sldId id="370" r:id="rId5"/>
    <p:sldId id="362" r:id="rId6"/>
    <p:sldId id="363" r:id="rId7"/>
    <p:sldId id="364" r:id="rId8"/>
    <p:sldId id="365" r:id="rId9"/>
    <p:sldId id="366" r:id="rId10"/>
    <p:sldId id="341" r:id="rId11"/>
    <p:sldId id="367" r:id="rId12"/>
    <p:sldId id="368" r:id="rId13"/>
    <p:sldId id="340" r:id="rId14"/>
    <p:sldId id="342" r:id="rId15"/>
    <p:sldId id="360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80" autoAdjust="0"/>
  </p:normalViewPr>
  <p:slideViewPr>
    <p:cSldViewPr snapToGrid="0">
      <p:cViewPr>
        <p:scale>
          <a:sx n="100" d="100"/>
          <a:sy n="100" d="100"/>
        </p:scale>
        <p:origin x="348" y="-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5.pn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experiment relies on </a:t>
            </a:r>
            <a:r>
              <a:rPr lang="en-US" dirty="0" err="1"/>
              <a:t>Dehaene’s</a:t>
            </a:r>
            <a:r>
              <a:rPr lang="en-US" dirty="0"/>
              <a:t> paper from 2001.</a:t>
            </a:r>
          </a:p>
          <a:p>
            <a:r>
              <a:rPr lang="en-US" dirty="0"/>
              <a:t>Where he displayed a masked prime and a target to subjects.</a:t>
            </a:r>
          </a:p>
          <a:p>
            <a:r>
              <a:rPr lang="en-US" dirty="0"/>
              <a:t>The prime and target were words describing natural / artificial items, and subjects were asked to categorize the target accordingly.</a:t>
            </a:r>
          </a:p>
          <a:p>
            <a:r>
              <a:rPr lang="en-US" dirty="0"/>
              <a:t>For example, when the target was “radio” they chose “artificial”.</a:t>
            </a:r>
          </a:p>
          <a:p>
            <a:endParaRPr lang="en-US" dirty="0"/>
          </a:p>
          <a:p>
            <a:r>
              <a:rPr lang="en-US" dirty="0"/>
              <a:t>Congruency was manipulated in the experiments such that:</a:t>
            </a:r>
          </a:p>
          <a:p>
            <a:r>
              <a:rPr lang="en-US" dirty="0"/>
              <a:t>On same word trials the prime and the target were identical,</a:t>
            </a:r>
          </a:p>
          <a:p>
            <a:r>
              <a:rPr lang="en-US" dirty="0"/>
              <a:t>On different word trials the prime and the target were different words from different category.</a:t>
            </a:r>
          </a:p>
          <a:p>
            <a:r>
              <a:rPr lang="en-US" dirty="0"/>
              <a:t>The letter case of the target and the prime was also manipulated which allowed to check repetition priming on the same case condition</a:t>
            </a:r>
          </a:p>
          <a:p>
            <a:r>
              <a:rPr lang="en-US" dirty="0"/>
              <a:t>And semantic priming on the different case condition.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Results:</a:t>
            </a:r>
          </a:p>
          <a:p>
            <a:r>
              <a:rPr lang="en-US" dirty="0"/>
              <a:t>When we check the response times we can see:</a:t>
            </a:r>
          </a:p>
          <a:p>
            <a:r>
              <a:rPr lang="en-US" dirty="0"/>
              <a:t>A repetition priming effect (15ms) since RT was quicker when the prime was identical to the target.</a:t>
            </a:r>
          </a:p>
          <a:p>
            <a:r>
              <a:rPr lang="en-US" dirty="0"/>
              <a:t>A semantic priming effect (12ms) since RT was quicker when the prime and target where the same word but in different font.</a:t>
            </a:r>
          </a:p>
          <a:p>
            <a:endParaRPr lang="en-US" dirty="0"/>
          </a:p>
          <a:p>
            <a:r>
              <a:rPr lang="en-US" dirty="0"/>
              <a:t>______________________________________________________________________________________________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end of the experiment subjects performed a force choice recognition task: in which they had to recognize the prime between 2 displayed words.</a:t>
            </a:r>
          </a:p>
          <a:p>
            <a:r>
              <a:rPr lang="en-US" dirty="0"/>
              <a:t>Forced choice showed that subjects weren’t aware of the prime.</a:t>
            </a:r>
          </a:p>
          <a:p>
            <a:endParaRPr lang="en-US" dirty="0"/>
          </a:p>
          <a:p>
            <a:r>
              <a:rPr lang="en-US" dirty="0"/>
              <a:t>N = 10</a:t>
            </a:r>
          </a:p>
          <a:p>
            <a:r>
              <a:rPr lang="en-US" dirty="0"/>
              <a:t>40 stimuli words, half </a:t>
            </a:r>
            <a:r>
              <a:rPr lang="en-US" dirty="0" err="1"/>
              <a:t>nat</a:t>
            </a:r>
            <a:r>
              <a:rPr lang="en-US" dirty="0"/>
              <a:t> half art.</a:t>
            </a:r>
          </a:p>
          <a:p>
            <a:r>
              <a:rPr lang="en-US" dirty="0"/>
              <a:t>Forced choice </a:t>
            </a:r>
            <a:r>
              <a:rPr lang="en-US" u="sng" dirty="0"/>
              <a:t>after</a:t>
            </a:r>
            <a:r>
              <a:rPr lang="en-US" u="none" dirty="0"/>
              <a:t> </a:t>
            </a:r>
            <a:r>
              <a:rPr lang="en-US" dirty="0"/>
              <a:t>priming.</a:t>
            </a:r>
          </a:p>
          <a:p>
            <a:endParaRPr lang="en-US" dirty="0"/>
          </a:p>
          <a:p>
            <a:r>
              <a:rPr lang="en-US" dirty="0"/>
              <a:t>In exp 1: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~~~~~In task 1 they performed a naming task (name prime, if didn’t see specifically what is it, say “seen”)~~~~~</a:t>
            </a:r>
          </a:p>
          <a:p>
            <a:r>
              <a:rPr lang="en-US" dirty="0"/>
              <a:t>They ran recognition trials before and after imaging but not during. Same for exp 2.</a:t>
            </a:r>
          </a:p>
          <a:p>
            <a:r>
              <a:rPr lang="en-US" dirty="0"/>
              <a:t>Subjects need to recognize the prime, if saw only something they say “seen”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898D0-87FE-4CDA-ABC4-518F0316E4ED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0379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97257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180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Divided the results to trials where the correct answer was on the left side and trials where it was on the right side.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9028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Inserting side of screen as random parameter changes values to </a:t>
            </a:r>
            <a:r>
              <a:rPr lang="en-US" dirty="0" err="1"/>
              <a:t>NaN</a:t>
            </a:r>
            <a:r>
              <a:rPr lang="en-US" dirty="0"/>
              <a:t>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47071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כ"ט/אייר/תשפ"א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FD069AE-A331-45E1-9772-8DE456AD72DC}"/>
              </a:ext>
            </a:extLst>
          </p:cNvPr>
          <p:cNvSpPr/>
          <p:nvPr/>
        </p:nvSpPr>
        <p:spPr>
          <a:xfrm>
            <a:off x="0" y="106218"/>
            <a:ext cx="12192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solidFill>
                  <a:schemeClr val="accent1">
                    <a:lumMod val="75000"/>
                  </a:schemeClr>
                </a:solidFill>
              </a:rPr>
              <a:t>Dehane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 et al., 2001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9F4A0-D093-490F-AC33-44678C0E8FEB}"/>
              </a:ext>
            </a:extLst>
          </p:cNvPr>
          <p:cNvSpPr txBox="1"/>
          <p:nvPr/>
        </p:nvSpPr>
        <p:spPr>
          <a:xfrm>
            <a:off x="0" y="6534834"/>
            <a:ext cx="1219200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err="1"/>
              <a:t>Dehaene</a:t>
            </a:r>
            <a:r>
              <a:rPr lang="en-US" sz="1600" dirty="0"/>
              <a:t> et al., (2001). Cerebral mechanisms of word masking and unconscious repetition priming. </a:t>
            </a:r>
            <a:r>
              <a:rPr lang="en-US" sz="1600" i="1" dirty="0"/>
              <a:t>Nature neuroscience</a:t>
            </a:r>
            <a:r>
              <a:rPr lang="en-US" sz="1600" dirty="0"/>
              <a:t>, </a:t>
            </a:r>
            <a:r>
              <a:rPr lang="en-US" sz="1600" i="1" dirty="0"/>
              <a:t>4</a:t>
            </a:r>
            <a:r>
              <a:rPr lang="en-US" sz="1600" dirty="0"/>
              <a:t>(7), 752-758.</a:t>
            </a:r>
            <a:endParaRPr lang="he-IL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1452B-4B5F-4DD5-8584-6900D064D633}"/>
              </a:ext>
            </a:extLst>
          </p:cNvPr>
          <p:cNvPicPr/>
          <p:nvPr/>
        </p:nvPicPr>
        <p:blipFill rotWithShape="1">
          <a:blip r:embed="rId3"/>
          <a:srcRect l="21987"/>
          <a:stretch/>
        </p:blipFill>
        <p:spPr>
          <a:xfrm>
            <a:off x="0" y="3429000"/>
            <a:ext cx="4644832" cy="3087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AAC7D7-C478-4A9E-9CB3-9327E71C5732}"/>
              </a:ext>
            </a:extLst>
          </p:cNvPr>
          <p:cNvPicPr/>
          <p:nvPr/>
        </p:nvPicPr>
        <p:blipFill rotWithShape="1">
          <a:blip r:embed="rId4"/>
          <a:srcRect l="16818" r="32355"/>
          <a:stretch/>
        </p:blipFill>
        <p:spPr>
          <a:xfrm>
            <a:off x="5283071" y="2280270"/>
            <a:ext cx="3914666" cy="438431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0A4F0BC-9D26-44AA-8A97-69D995DFE06D}"/>
              </a:ext>
            </a:extLst>
          </p:cNvPr>
          <p:cNvGrpSpPr/>
          <p:nvPr/>
        </p:nvGrpSpPr>
        <p:grpSpPr>
          <a:xfrm>
            <a:off x="9835976" y="2280270"/>
            <a:ext cx="2199503" cy="4384312"/>
            <a:chOff x="9835976" y="1236844"/>
            <a:chExt cx="2199503" cy="438431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BA69C8E-BB98-4CD6-BC8D-CDE140229E15}"/>
                </a:ext>
              </a:extLst>
            </p:cNvPr>
            <p:cNvPicPr/>
            <p:nvPr/>
          </p:nvPicPr>
          <p:blipFill rotWithShape="1">
            <a:blip r:embed="rId4"/>
            <a:srcRect l="71442"/>
            <a:stretch/>
          </p:blipFill>
          <p:spPr>
            <a:xfrm>
              <a:off x="9835976" y="1236844"/>
              <a:ext cx="2199503" cy="438431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9C2087-B725-4DA3-B227-D839B1634B5B}"/>
                </a:ext>
              </a:extLst>
            </p:cNvPr>
            <p:cNvSpPr txBox="1"/>
            <p:nvPr/>
          </p:nvSpPr>
          <p:spPr>
            <a:xfrm>
              <a:off x="10507360" y="5158094"/>
              <a:ext cx="1528119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dirty="0"/>
                <a:t>Forced choice</a:t>
              </a:r>
              <a:endParaRPr lang="he-IL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B8D04-B0D3-4307-AB8A-003164CB0722}"/>
                  </a:ext>
                </a:extLst>
              </p:cNvPr>
              <p:cNvSpPr txBox="1"/>
              <p:nvPr/>
            </p:nvSpPr>
            <p:spPr>
              <a:xfrm>
                <a:off x="333374" y="601855"/>
                <a:ext cx="11439525" cy="230832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Congruency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Same word:  prime = target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Different word:  prime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400" dirty="0"/>
                  <a:t> target   &amp;   </a:t>
                </a:r>
                <a:r>
                  <a:rPr lang="en-US" sz="2400" dirty="0" err="1"/>
                  <a:t>category</a:t>
                </a:r>
                <a:r>
                  <a:rPr lang="en-US" sz="2400" baseline="-25000" dirty="0" err="1"/>
                  <a:t>prime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400" dirty="0"/>
                  <a:t> category</a:t>
                </a:r>
                <a:r>
                  <a:rPr lang="en-US" sz="2400" baseline="-25000" dirty="0"/>
                  <a:t>target</a:t>
                </a:r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Case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Same case:  repetition priming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Different case:  Semantic priming</a:t>
                </a:r>
                <a:endParaRPr lang="he-IL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B8D04-B0D3-4307-AB8A-003164CB0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74" y="601855"/>
                <a:ext cx="11439525" cy="2308324"/>
              </a:xfrm>
              <a:prstGeom prst="rect">
                <a:avLst/>
              </a:prstGeom>
              <a:blipFill>
                <a:blip r:embed="rId5"/>
                <a:stretch>
                  <a:fillRect l="-746" t="-2116" b="-529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09F17802-908E-4BAD-B06C-0E461D5FD1A7}"/>
              </a:ext>
            </a:extLst>
          </p:cNvPr>
          <p:cNvSpPr/>
          <p:nvPr/>
        </p:nvSpPr>
        <p:spPr>
          <a:xfrm>
            <a:off x="7636476" y="3064476"/>
            <a:ext cx="1561261" cy="3506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54067-5430-4D23-A017-5BEAFC1988D8}"/>
              </a:ext>
            </a:extLst>
          </p:cNvPr>
          <p:cNvSpPr/>
          <p:nvPr/>
        </p:nvSpPr>
        <p:spPr>
          <a:xfrm>
            <a:off x="9197737" y="2071463"/>
            <a:ext cx="2837742" cy="4445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915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784069-EDEE-4C7C-8B89-F42EBBD6DE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4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8DEC59-48AB-4531-A378-B052CFCC4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2BCB9E-3E2A-4697-A8BA-DF257BA8DD7B}"/>
              </a:ext>
            </a:extLst>
          </p:cNvPr>
          <p:cNvSpPr/>
          <p:nvPr/>
        </p:nvSpPr>
        <p:spPr>
          <a:xfrm>
            <a:off x="9429561" y="4248615"/>
            <a:ext cx="2580302" cy="10692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01484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24AB397-AD4B-43AB-A656-A7BD8C8E9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CE3A31-ED42-4DE2-9513-2A8F61183917}"/>
              </a:ext>
            </a:extLst>
          </p:cNvPr>
          <p:cNvSpPr/>
          <p:nvPr/>
        </p:nvSpPr>
        <p:spPr>
          <a:xfrm>
            <a:off x="9429561" y="4248615"/>
            <a:ext cx="2580302" cy="10692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775BC8-5769-428F-BEC3-8AFD6C175B47}"/>
              </a:ext>
            </a:extLst>
          </p:cNvPr>
          <p:cNvSpPr/>
          <p:nvPr/>
        </p:nvSpPr>
        <p:spPr>
          <a:xfrm>
            <a:off x="0" y="556495"/>
            <a:ext cx="8152687" cy="496335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06FE8-F5BA-425D-9DD7-EA0FDA7E4E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22" t="4443" r="54027" b="54436"/>
          <a:stretch/>
        </p:blipFill>
        <p:spPr>
          <a:xfrm>
            <a:off x="-7028" y="596024"/>
            <a:ext cx="8086520" cy="491803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23CC31-90E7-4653-9844-1C12F45923D0}"/>
              </a:ext>
            </a:extLst>
          </p:cNvPr>
          <p:cNvCxnSpPr/>
          <p:nvPr/>
        </p:nvCxnSpPr>
        <p:spPr>
          <a:xfrm flipH="1" flipV="1">
            <a:off x="8159715" y="556495"/>
            <a:ext cx="1269846" cy="36921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1D9385-D6FD-4EDD-8239-D166EF3B8103}"/>
              </a:ext>
            </a:extLst>
          </p:cNvPr>
          <p:cNvCxnSpPr/>
          <p:nvPr/>
        </p:nvCxnSpPr>
        <p:spPr>
          <a:xfrm flipH="1">
            <a:off x="8159715" y="5317907"/>
            <a:ext cx="1276874" cy="1961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091989-59FE-4DC5-9F21-D8170AADD5CE}"/>
              </a:ext>
            </a:extLst>
          </p:cNvPr>
          <p:cNvCxnSpPr/>
          <p:nvPr/>
        </p:nvCxnSpPr>
        <p:spPr>
          <a:xfrm flipH="1">
            <a:off x="959005" y="3534937"/>
            <a:ext cx="5263375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164C37-9246-4FEE-8F0D-40CB646E03A9}"/>
              </a:ext>
            </a:extLst>
          </p:cNvPr>
          <p:cNvCxnSpPr>
            <a:cxnSpLocks/>
          </p:cNvCxnSpPr>
          <p:nvPr/>
        </p:nvCxnSpPr>
        <p:spPr>
          <a:xfrm flipH="1">
            <a:off x="832626" y="4215162"/>
            <a:ext cx="39735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890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389702-C665-4E30-8046-5BB07DF0116A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9A3774-614D-451F-BF85-1A487D344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77" t="1306" r="27301" b="20231"/>
          <a:stretch/>
        </p:blipFill>
        <p:spPr>
          <a:xfrm>
            <a:off x="585075" y="556495"/>
            <a:ext cx="11021850" cy="631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96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CB8A69-CADF-4B22-B5F8-FD1AE9260039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16703D-CFA6-4312-B943-3275CF1556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0" r="22614" b="20630"/>
          <a:stretch/>
        </p:blipFill>
        <p:spPr>
          <a:xfrm>
            <a:off x="-173293" y="1176711"/>
            <a:ext cx="12365293" cy="528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61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4287658" y="2891359"/>
            <a:ext cx="361669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</a:t>
            </a:r>
          </a:p>
        </p:txBody>
      </p:sp>
    </p:spTree>
    <p:extLst>
      <p:ext uri="{BB962C8B-B14F-4D97-AF65-F5344CB8AC3E}">
        <p14:creationId xmlns:p14="http://schemas.microsoft.com/office/powerpoint/2010/main" val="3561215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2FA4C3-5AB8-4596-A367-8504AA01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829A99-EE94-401E-9607-DECE835611A3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037269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AF328C-4C5F-4203-B537-CE3CFD55A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BB8CC3-CBB8-4FFD-9812-2620B386ABD5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84131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033E8-DE04-45EB-A72F-F23AE1D48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B0A43B-73B5-4393-BD80-5130B36EDDD5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95463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476EF7-E3B3-4785-AA8D-4C9367986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9F1332-C579-4F93-8354-6F3C15135F8B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339016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682975" y="2891359"/>
            <a:ext cx="482606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2602505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1EAC3C-029F-4026-ADC1-B154AE102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B5930C-CE16-4F2B-8336-7E555489198A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438462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B4749-B2B8-43DE-AEFF-22F11ACD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1333A7-E647-4AE6-9083-18C26DFC670B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924381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35D173-2881-4848-96A1-A4B28E769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1AE5CC-AD11-4FF0-9716-2414AF68300C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2784974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4ECA5-CE27-4492-9934-881B2243B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C93919-8C2F-4910-A31B-E3CD8E2FD456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4326207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29292B-92E6-4D7B-B223-73864DFC4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721A36-64B5-4420-9A6C-6F56C1B2C1B1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668450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8A2E8D-16D1-4866-825F-0C0C7B16F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CAA3C4-C217-494C-B525-751E3C5774C1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392872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92A48E42-728D-4436-A7D3-C63C7656E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5263" y="2027602"/>
            <a:ext cx="3962400" cy="417195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48FD9E6-5AC2-4758-B6CD-613D831968F6}"/>
              </a:ext>
            </a:extLst>
          </p:cNvPr>
          <p:cNvSpPr/>
          <p:nvPr/>
        </p:nvSpPr>
        <p:spPr>
          <a:xfrm>
            <a:off x="3946177" y="4546225"/>
            <a:ext cx="693336" cy="6883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7822AB-77A6-4587-9DF1-E417EA7342DC}"/>
              </a:ext>
            </a:extLst>
          </p:cNvPr>
          <p:cNvSpPr/>
          <p:nvPr/>
        </p:nvSpPr>
        <p:spPr>
          <a:xfrm>
            <a:off x="4729948" y="3362631"/>
            <a:ext cx="1560007" cy="11233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BCAB7B-0E9E-455D-A724-4F2975D71F77}"/>
              </a:ext>
            </a:extLst>
          </p:cNvPr>
          <p:cNvSpPr/>
          <p:nvPr/>
        </p:nvSpPr>
        <p:spPr>
          <a:xfrm>
            <a:off x="6335173" y="2697331"/>
            <a:ext cx="776235" cy="665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F2458F1-E15E-422B-ACE1-1305AB4BDDE7}"/>
              </a:ext>
            </a:extLst>
          </p:cNvPr>
          <p:cNvSpPr/>
          <p:nvPr/>
        </p:nvSpPr>
        <p:spPr>
          <a:xfrm>
            <a:off x="300299" y="2396934"/>
            <a:ext cx="2853732" cy="1527350"/>
          </a:xfrm>
          <a:custGeom>
            <a:avLst/>
            <a:gdLst>
              <a:gd name="connsiteX0" fmla="*/ 0 w 2853732"/>
              <a:gd name="connsiteY0" fmla="*/ 622998 h 1527350"/>
              <a:gd name="connsiteX1" fmla="*/ 0 w 2853732"/>
              <a:gd name="connsiteY1" fmla="*/ 622998 h 1527350"/>
              <a:gd name="connsiteX2" fmla="*/ 60291 w 2853732"/>
              <a:gd name="connsiteY2" fmla="*/ 703385 h 1527350"/>
              <a:gd name="connsiteX3" fmla="*/ 140677 w 2853732"/>
              <a:gd name="connsiteY3" fmla="*/ 733530 h 1527350"/>
              <a:gd name="connsiteX4" fmla="*/ 180871 w 2853732"/>
              <a:gd name="connsiteY4" fmla="*/ 753627 h 1527350"/>
              <a:gd name="connsiteX5" fmla="*/ 281354 w 2853732"/>
              <a:gd name="connsiteY5" fmla="*/ 793820 h 1527350"/>
              <a:gd name="connsiteX6" fmla="*/ 341644 w 2853732"/>
              <a:gd name="connsiteY6" fmla="*/ 834013 h 1527350"/>
              <a:gd name="connsiteX7" fmla="*/ 371789 w 2853732"/>
              <a:gd name="connsiteY7" fmla="*/ 854110 h 1527350"/>
              <a:gd name="connsiteX8" fmla="*/ 432080 w 2853732"/>
              <a:gd name="connsiteY8" fmla="*/ 874207 h 1527350"/>
              <a:gd name="connsiteX9" fmla="*/ 462225 w 2853732"/>
              <a:gd name="connsiteY9" fmla="*/ 884255 h 1527350"/>
              <a:gd name="connsiteX10" fmla="*/ 572756 w 2853732"/>
              <a:gd name="connsiteY10" fmla="*/ 924449 h 1527350"/>
              <a:gd name="connsiteX11" fmla="*/ 602901 w 2853732"/>
              <a:gd name="connsiteY11" fmla="*/ 944545 h 1527350"/>
              <a:gd name="connsiteX12" fmla="*/ 683288 w 2853732"/>
              <a:gd name="connsiteY12" fmla="*/ 974690 h 1527350"/>
              <a:gd name="connsiteX13" fmla="*/ 733530 w 2853732"/>
              <a:gd name="connsiteY13" fmla="*/ 994787 h 1527350"/>
              <a:gd name="connsiteX14" fmla="*/ 773723 w 2853732"/>
              <a:gd name="connsiteY14" fmla="*/ 1014884 h 1527350"/>
              <a:gd name="connsiteX15" fmla="*/ 834014 w 2853732"/>
              <a:gd name="connsiteY15" fmla="*/ 1024932 h 1527350"/>
              <a:gd name="connsiteX16" fmla="*/ 894304 w 2853732"/>
              <a:gd name="connsiteY16" fmla="*/ 1034980 h 1527350"/>
              <a:gd name="connsiteX17" fmla="*/ 1095271 w 2853732"/>
              <a:gd name="connsiteY17" fmla="*/ 1205802 h 1527350"/>
              <a:gd name="connsiteX18" fmla="*/ 1286189 w 2853732"/>
              <a:gd name="connsiteY18" fmla="*/ 1336431 h 1527350"/>
              <a:gd name="connsiteX19" fmla="*/ 1386673 w 2853732"/>
              <a:gd name="connsiteY19" fmla="*/ 1376624 h 1527350"/>
              <a:gd name="connsiteX20" fmla="*/ 1477108 w 2853732"/>
              <a:gd name="connsiteY20" fmla="*/ 1386673 h 1527350"/>
              <a:gd name="connsiteX21" fmla="*/ 1507253 w 2853732"/>
              <a:gd name="connsiteY21" fmla="*/ 1396721 h 1527350"/>
              <a:gd name="connsiteX22" fmla="*/ 1547447 w 2853732"/>
              <a:gd name="connsiteY22" fmla="*/ 1406769 h 1527350"/>
              <a:gd name="connsiteX23" fmla="*/ 1627833 w 2853732"/>
              <a:gd name="connsiteY23" fmla="*/ 1416818 h 1527350"/>
              <a:gd name="connsiteX24" fmla="*/ 1678075 w 2853732"/>
              <a:gd name="connsiteY24" fmla="*/ 1436914 h 1527350"/>
              <a:gd name="connsiteX25" fmla="*/ 1758462 w 2853732"/>
              <a:gd name="connsiteY25" fmla="*/ 1446963 h 1527350"/>
              <a:gd name="connsiteX26" fmla="*/ 1818752 w 2853732"/>
              <a:gd name="connsiteY26" fmla="*/ 1457011 h 1527350"/>
              <a:gd name="connsiteX27" fmla="*/ 1959429 w 2853732"/>
              <a:gd name="connsiteY27" fmla="*/ 1497205 h 1527350"/>
              <a:gd name="connsiteX28" fmla="*/ 2220686 w 2853732"/>
              <a:gd name="connsiteY28" fmla="*/ 1527350 h 1527350"/>
              <a:gd name="connsiteX29" fmla="*/ 2612572 w 2853732"/>
              <a:gd name="connsiteY29" fmla="*/ 1517301 h 1527350"/>
              <a:gd name="connsiteX30" fmla="*/ 2672862 w 2853732"/>
              <a:gd name="connsiteY30" fmla="*/ 1507253 h 1527350"/>
              <a:gd name="connsiteX31" fmla="*/ 2783394 w 2853732"/>
              <a:gd name="connsiteY31" fmla="*/ 1507253 h 1527350"/>
              <a:gd name="connsiteX32" fmla="*/ 2853732 w 2853732"/>
              <a:gd name="connsiteY32" fmla="*/ 0 h 1527350"/>
              <a:gd name="connsiteX33" fmla="*/ 2783394 w 2853732"/>
              <a:gd name="connsiteY33" fmla="*/ 70339 h 1527350"/>
              <a:gd name="connsiteX34" fmla="*/ 2763297 w 2853732"/>
              <a:gd name="connsiteY34" fmla="*/ 110532 h 1527350"/>
              <a:gd name="connsiteX35" fmla="*/ 2723104 w 2853732"/>
              <a:gd name="connsiteY35" fmla="*/ 140677 h 1527350"/>
              <a:gd name="connsiteX36" fmla="*/ 2652765 w 2853732"/>
              <a:gd name="connsiteY36" fmla="*/ 190919 h 1527350"/>
              <a:gd name="connsiteX37" fmla="*/ 2592475 w 2853732"/>
              <a:gd name="connsiteY37" fmla="*/ 261257 h 1527350"/>
              <a:gd name="connsiteX38" fmla="*/ 2532185 w 2853732"/>
              <a:gd name="connsiteY38" fmla="*/ 301451 h 1527350"/>
              <a:gd name="connsiteX39" fmla="*/ 2451798 w 2853732"/>
              <a:gd name="connsiteY39" fmla="*/ 341644 h 1527350"/>
              <a:gd name="connsiteX40" fmla="*/ 2391508 w 2853732"/>
              <a:gd name="connsiteY40" fmla="*/ 371789 h 1527350"/>
              <a:gd name="connsiteX41" fmla="*/ 2331218 w 2853732"/>
              <a:gd name="connsiteY41" fmla="*/ 391886 h 1527350"/>
              <a:gd name="connsiteX42" fmla="*/ 2280976 w 2853732"/>
              <a:gd name="connsiteY42" fmla="*/ 432079 h 1527350"/>
              <a:gd name="connsiteX43" fmla="*/ 2250831 w 2853732"/>
              <a:gd name="connsiteY43" fmla="*/ 442128 h 1527350"/>
              <a:gd name="connsiteX44" fmla="*/ 2170444 w 2853732"/>
              <a:gd name="connsiteY44" fmla="*/ 502418 h 1527350"/>
              <a:gd name="connsiteX45" fmla="*/ 2069961 w 2853732"/>
              <a:gd name="connsiteY45" fmla="*/ 532563 h 1527350"/>
              <a:gd name="connsiteX46" fmla="*/ 2039816 w 2853732"/>
              <a:gd name="connsiteY46" fmla="*/ 542611 h 1527350"/>
              <a:gd name="connsiteX47" fmla="*/ 1999622 w 2853732"/>
              <a:gd name="connsiteY47" fmla="*/ 552660 h 1527350"/>
              <a:gd name="connsiteX48" fmla="*/ 1698172 w 2853732"/>
              <a:gd name="connsiteY48" fmla="*/ 542611 h 1527350"/>
              <a:gd name="connsiteX49" fmla="*/ 1597688 w 2853732"/>
              <a:gd name="connsiteY49" fmla="*/ 532563 h 1527350"/>
              <a:gd name="connsiteX50" fmla="*/ 1477108 w 2853732"/>
              <a:gd name="connsiteY50" fmla="*/ 512466 h 1527350"/>
              <a:gd name="connsiteX51" fmla="*/ 1426866 w 2853732"/>
              <a:gd name="connsiteY51" fmla="*/ 492369 h 1527350"/>
              <a:gd name="connsiteX52" fmla="*/ 1195754 w 2853732"/>
              <a:gd name="connsiteY52" fmla="*/ 462224 h 1527350"/>
              <a:gd name="connsiteX53" fmla="*/ 1135464 w 2853732"/>
              <a:gd name="connsiteY53" fmla="*/ 452176 h 1527350"/>
              <a:gd name="connsiteX54" fmla="*/ 1004836 w 2853732"/>
              <a:gd name="connsiteY54" fmla="*/ 442128 h 1527350"/>
              <a:gd name="connsiteX55" fmla="*/ 964642 w 2853732"/>
              <a:gd name="connsiteY55" fmla="*/ 432079 h 1527350"/>
              <a:gd name="connsiteX56" fmla="*/ 633047 w 2853732"/>
              <a:gd name="connsiteY56" fmla="*/ 411983 h 1527350"/>
              <a:gd name="connsiteX57" fmla="*/ 582805 w 2853732"/>
              <a:gd name="connsiteY57" fmla="*/ 401934 h 1527350"/>
              <a:gd name="connsiteX58" fmla="*/ 522515 w 2853732"/>
              <a:gd name="connsiteY58" fmla="*/ 391886 h 1527350"/>
              <a:gd name="connsiteX59" fmla="*/ 462225 w 2853732"/>
              <a:gd name="connsiteY59" fmla="*/ 371789 h 1527350"/>
              <a:gd name="connsiteX60" fmla="*/ 311499 w 2853732"/>
              <a:gd name="connsiteY60" fmla="*/ 381838 h 1527350"/>
              <a:gd name="connsiteX61" fmla="*/ 221064 w 2853732"/>
              <a:gd name="connsiteY61" fmla="*/ 432079 h 1527350"/>
              <a:gd name="connsiteX62" fmla="*/ 160774 w 2853732"/>
              <a:gd name="connsiteY62" fmla="*/ 462224 h 1527350"/>
              <a:gd name="connsiteX63" fmla="*/ 70339 w 2853732"/>
              <a:gd name="connsiteY63" fmla="*/ 522514 h 1527350"/>
              <a:gd name="connsiteX64" fmla="*/ 0 w 2853732"/>
              <a:gd name="connsiteY64" fmla="*/ 622998 h 152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2853732" h="1527350">
                <a:moveTo>
                  <a:pt x="0" y="622998"/>
                </a:moveTo>
                <a:lnTo>
                  <a:pt x="0" y="622998"/>
                </a:lnTo>
                <a:cubicBezTo>
                  <a:pt x="20097" y="649794"/>
                  <a:pt x="36607" y="679701"/>
                  <a:pt x="60291" y="703385"/>
                </a:cubicBezTo>
                <a:cubicBezTo>
                  <a:pt x="82669" y="725763"/>
                  <a:pt x="113765" y="723438"/>
                  <a:pt x="140677" y="733530"/>
                </a:cubicBezTo>
                <a:cubicBezTo>
                  <a:pt x="154703" y="738790"/>
                  <a:pt x="166963" y="748064"/>
                  <a:pt x="180871" y="753627"/>
                </a:cubicBezTo>
                <a:cubicBezTo>
                  <a:pt x="238394" y="776636"/>
                  <a:pt x="234219" y="765539"/>
                  <a:pt x="281354" y="793820"/>
                </a:cubicBezTo>
                <a:cubicBezTo>
                  <a:pt x="302065" y="806247"/>
                  <a:pt x="321547" y="820615"/>
                  <a:pt x="341644" y="834013"/>
                </a:cubicBezTo>
                <a:cubicBezTo>
                  <a:pt x="351692" y="840712"/>
                  <a:pt x="360332" y="850291"/>
                  <a:pt x="371789" y="854110"/>
                </a:cubicBezTo>
                <a:lnTo>
                  <a:pt x="432080" y="874207"/>
                </a:lnTo>
                <a:lnTo>
                  <a:pt x="462225" y="884255"/>
                </a:lnTo>
                <a:cubicBezTo>
                  <a:pt x="542826" y="944706"/>
                  <a:pt x="455489" y="889269"/>
                  <a:pt x="572756" y="924449"/>
                </a:cubicBezTo>
                <a:cubicBezTo>
                  <a:pt x="584323" y="927919"/>
                  <a:pt x="592099" y="939144"/>
                  <a:pt x="602901" y="944545"/>
                </a:cubicBezTo>
                <a:cubicBezTo>
                  <a:pt x="641752" y="963970"/>
                  <a:pt x="648495" y="961643"/>
                  <a:pt x="683288" y="974690"/>
                </a:cubicBezTo>
                <a:cubicBezTo>
                  <a:pt x="700177" y="981023"/>
                  <a:pt x="717047" y="987461"/>
                  <a:pt x="733530" y="994787"/>
                </a:cubicBezTo>
                <a:cubicBezTo>
                  <a:pt x="747218" y="1000871"/>
                  <a:pt x="759376" y="1010580"/>
                  <a:pt x="773723" y="1014884"/>
                </a:cubicBezTo>
                <a:cubicBezTo>
                  <a:pt x="793238" y="1020738"/>
                  <a:pt x="813917" y="1021583"/>
                  <a:pt x="834014" y="1024932"/>
                </a:cubicBezTo>
                <a:cubicBezTo>
                  <a:pt x="873692" y="1038157"/>
                  <a:pt x="853567" y="1034980"/>
                  <a:pt x="894304" y="1034980"/>
                </a:cubicBezTo>
                <a:lnTo>
                  <a:pt x="1095271" y="1205802"/>
                </a:lnTo>
                <a:lnTo>
                  <a:pt x="1286189" y="1336431"/>
                </a:lnTo>
                <a:cubicBezTo>
                  <a:pt x="1319684" y="1349829"/>
                  <a:pt x="1351786" y="1367443"/>
                  <a:pt x="1386673" y="1376624"/>
                </a:cubicBezTo>
                <a:cubicBezTo>
                  <a:pt x="1416005" y="1384343"/>
                  <a:pt x="1447190" y="1381687"/>
                  <a:pt x="1477108" y="1386673"/>
                </a:cubicBezTo>
                <a:cubicBezTo>
                  <a:pt x="1487556" y="1388414"/>
                  <a:pt x="1497069" y="1393811"/>
                  <a:pt x="1507253" y="1396721"/>
                </a:cubicBezTo>
                <a:cubicBezTo>
                  <a:pt x="1520532" y="1400515"/>
                  <a:pt x="1533825" y="1404499"/>
                  <a:pt x="1547447" y="1406769"/>
                </a:cubicBezTo>
                <a:cubicBezTo>
                  <a:pt x="1574083" y="1411208"/>
                  <a:pt x="1601038" y="1413468"/>
                  <a:pt x="1627833" y="1416818"/>
                </a:cubicBezTo>
                <a:cubicBezTo>
                  <a:pt x="1644580" y="1423517"/>
                  <a:pt x="1660500" y="1432858"/>
                  <a:pt x="1678075" y="1436914"/>
                </a:cubicBezTo>
                <a:cubicBezTo>
                  <a:pt x="1704388" y="1442986"/>
                  <a:pt x="1731729" y="1443144"/>
                  <a:pt x="1758462" y="1446963"/>
                </a:cubicBezTo>
                <a:cubicBezTo>
                  <a:pt x="1778631" y="1449844"/>
                  <a:pt x="1798655" y="1453662"/>
                  <a:pt x="1818752" y="1457011"/>
                </a:cubicBezTo>
                <a:cubicBezTo>
                  <a:pt x="1872774" y="1475018"/>
                  <a:pt x="1906309" y="1490351"/>
                  <a:pt x="1959429" y="1497205"/>
                </a:cubicBezTo>
                <a:cubicBezTo>
                  <a:pt x="2046372" y="1508424"/>
                  <a:pt x="2220686" y="1527350"/>
                  <a:pt x="2220686" y="1527350"/>
                </a:cubicBezTo>
                <a:lnTo>
                  <a:pt x="2612572" y="1517301"/>
                </a:lnTo>
                <a:cubicBezTo>
                  <a:pt x="2632926" y="1516396"/>
                  <a:pt x="2652523" y="1508449"/>
                  <a:pt x="2672862" y="1507253"/>
                </a:cubicBezTo>
                <a:cubicBezTo>
                  <a:pt x="2709642" y="1505090"/>
                  <a:pt x="2746550" y="1507253"/>
                  <a:pt x="2783394" y="1507253"/>
                </a:cubicBezTo>
                <a:lnTo>
                  <a:pt x="2853732" y="0"/>
                </a:lnTo>
                <a:cubicBezTo>
                  <a:pt x="2830286" y="23446"/>
                  <a:pt x="2804391" y="44676"/>
                  <a:pt x="2783394" y="70339"/>
                </a:cubicBezTo>
                <a:cubicBezTo>
                  <a:pt x="2773909" y="81932"/>
                  <a:pt x="2773045" y="99159"/>
                  <a:pt x="2763297" y="110532"/>
                </a:cubicBezTo>
                <a:cubicBezTo>
                  <a:pt x="2752398" y="123247"/>
                  <a:pt x="2735819" y="129778"/>
                  <a:pt x="2723104" y="140677"/>
                </a:cubicBezTo>
                <a:cubicBezTo>
                  <a:pt x="2666073" y="189561"/>
                  <a:pt x="2722845" y="155879"/>
                  <a:pt x="2652765" y="190919"/>
                </a:cubicBezTo>
                <a:cubicBezTo>
                  <a:pt x="2631032" y="223519"/>
                  <a:pt x="2627287" y="233407"/>
                  <a:pt x="2592475" y="261257"/>
                </a:cubicBezTo>
                <a:cubicBezTo>
                  <a:pt x="2573614" y="276345"/>
                  <a:pt x="2551972" y="287600"/>
                  <a:pt x="2532185" y="301451"/>
                </a:cubicBezTo>
                <a:cubicBezTo>
                  <a:pt x="2475251" y="341305"/>
                  <a:pt x="2512934" y="326361"/>
                  <a:pt x="2451798" y="341644"/>
                </a:cubicBezTo>
                <a:cubicBezTo>
                  <a:pt x="2431701" y="351692"/>
                  <a:pt x="2412248" y="363147"/>
                  <a:pt x="2391508" y="371789"/>
                </a:cubicBezTo>
                <a:cubicBezTo>
                  <a:pt x="2371954" y="379937"/>
                  <a:pt x="2331218" y="391886"/>
                  <a:pt x="2331218" y="391886"/>
                </a:cubicBezTo>
                <a:cubicBezTo>
                  <a:pt x="2314471" y="405284"/>
                  <a:pt x="2299163" y="420712"/>
                  <a:pt x="2280976" y="432079"/>
                </a:cubicBezTo>
                <a:cubicBezTo>
                  <a:pt x="2271994" y="437693"/>
                  <a:pt x="2259767" y="436441"/>
                  <a:pt x="2250831" y="442128"/>
                </a:cubicBezTo>
                <a:cubicBezTo>
                  <a:pt x="2222573" y="460110"/>
                  <a:pt x="2201543" y="489979"/>
                  <a:pt x="2170444" y="502418"/>
                </a:cubicBezTo>
                <a:cubicBezTo>
                  <a:pt x="2080435" y="538421"/>
                  <a:pt x="2160530" y="509920"/>
                  <a:pt x="2069961" y="532563"/>
                </a:cubicBezTo>
                <a:cubicBezTo>
                  <a:pt x="2059685" y="535132"/>
                  <a:pt x="2050000" y="539701"/>
                  <a:pt x="2039816" y="542611"/>
                </a:cubicBezTo>
                <a:cubicBezTo>
                  <a:pt x="2026537" y="546405"/>
                  <a:pt x="2013020" y="549310"/>
                  <a:pt x="1999622" y="552660"/>
                </a:cubicBezTo>
                <a:lnTo>
                  <a:pt x="1698172" y="542611"/>
                </a:lnTo>
                <a:cubicBezTo>
                  <a:pt x="1664552" y="540930"/>
                  <a:pt x="1631041" y="537111"/>
                  <a:pt x="1597688" y="532563"/>
                </a:cubicBezTo>
                <a:cubicBezTo>
                  <a:pt x="1557314" y="527057"/>
                  <a:pt x="1477108" y="512466"/>
                  <a:pt x="1477108" y="512466"/>
                </a:cubicBezTo>
                <a:cubicBezTo>
                  <a:pt x="1460361" y="505767"/>
                  <a:pt x="1444365" y="496744"/>
                  <a:pt x="1426866" y="492369"/>
                </a:cubicBezTo>
                <a:cubicBezTo>
                  <a:pt x="1321081" y="465923"/>
                  <a:pt x="1305801" y="474452"/>
                  <a:pt x="1195754" y="462224"/>
                </a:cubicBezTo>
                <a:cubicBezTo>
                  <a:pt x="1175505" y="459974"/>
                  <a:pt x="1155726" y="454309"/>
                  <a:pt x="1135464" y="452176"/>
                </a:cubicBezTo>
                <a:cubicBezTo>
                  <a:pt x="1092033" y="447604"/>
                  <a:pt x="1048379" y="445477"/>
                  <a:pt x="1004836" y="442128"/>
                </a:cubicBezTo>
                <a:cubicBezTo>
                  <a:pt x="991438" y="438778"/>
                  <a:pt x="978314" y="434032"/>
                  <a:pt x="964642" y="432079"/>
                </a:cubicBezTo>
                <a:cubicBezTo>
                  <a:pt x="863860" y="417681"/>
                  <a:pt x="722710" y="415881"/>
                  <a:pt x="633047" y="411983"/>
                </a:cubicBezTo>
                <a:lnTo>
                  <a:pt x="582805" y="401934"/>
                </a:lnTo>
                <a:cubicBezTo>
                  <a:pt x="562760" y="398289"/>
                  <a:pt x="542281" y="396827"/>
                  <a:pt x="522515" y="391886"/>
                </a:cubicBezTo>
                <a:cubicBezTo>
                  <a:pt x="501964" y="386748"/>
                  <a:pt x="482322" y="378488"/>
                  <a:pt x="462225" y="371789"/>
                </a:cubicBezTo>
                <a:cubicBezTo>
                  <a:pt x="411983" y="375139"/>
                  <a:pt x="361545" y="376277"/>
                  <a:pt x="311499" y="381838"/>
                </a:cubicBezTo>
                <a:cubicBezTo>
                  <a:pt x="275771" y="385808"/>
                  <a:pt x="250647" y="417288"/>
                  <a:pt x="221064" y="432079"/>
                </a:cubicBezTo>
                <a:cubicBezTo>
                  <a:pt x="200967" y="442127"/>
                  <a:pt x="179730" y="450161"/>
                  <a:pt x="160774" y="462224"/>
                </a:cubicBezTo>
                <a:cubicBezTo>
                  <a:pt x="24516" y="548934"/>
                  <a:pt x="181620" y="466875"/>
                  <a:pt x="70339" y="522514"/>
                </a:cubicBezTo>
                <a:cubicBezTo>
                  <a:pt x="-4737" y="597590"/>
                  <a:pt x="11723" y="606251"/>
                  <a:pt x="0" y="62299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8EE7481-DFF2-499E-89C3-70733E2CA22D}"/>
              </a:ext>
            </a:extLst>
          </p:cNvPr>
          <p:cNvCxnSpPr/>
          <p:nvPr/>
        </p:nvCxnSpPr>
        <p:spPr>
          <a:xfrm flipV="1">
            <a:off x="290251" y="2015097"/>
            <a:ext cx="0" cy="30848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C2352F-4FA6-4ED6-BE51-C52F207FA09C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55860" y="2979739"/>
            <a:ext cx="0" cy="30848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6730B80-6895-42E5-8F31-7D84F6780E08}"/>
              </a:ext>
            </a:extLst>
          </p:cNvPr>
          <p:cNvSpPr/>
          <p:nvPr/>
        </p:nvSpPr>
        <p:spPr>
          <a:xfrm>
            <a:off x="270154" y="2336644"/>
            <a:ext cx="2934119" cy="693336"/>
          </a:xfrm>
          <a:custGeom>
            <a:avLst/>
            <a:gdLst>
              <a:gd name="connsiteX0" fmla="*/ 0 w 2934119"/>
              <a:gd name="connsiteY0" fmla="*/ 693336 h 693336"/>
              <a:gd name="connsiteX1" fmla="*/ 60290 w 2934119"/>
              <a:gd name="connsiteY1" fmla="*/ 633046 h 693336"/>
              <a:gd name="connsiteX2" fmla="*/ 90436 w 2934119"/>
              <a:gd name="connsiteY2" fmla="*/ 612950 h 693336"/>
              <a:gd name="connsiteX3" fmla="*/ 120581 w 2934119"/>
              <a:gd name="connsiteY3" fmla="*/ 582804 h 693336"/>
              <a:gd name="connsiteX4" fmla="*/ 180871 w 2934119"/>
              <a:gd name="connsiteY4" fmla="*/ 552659 h 693336"/>
              <a:gd name="connsiteX5" fmla="*/ 211016 w 2934119"/>
              <a:gd name="connsiteY5" fmla="*/ 522514 h 693336"/>
              <a:gd name="connsiteX6" fmla="*/ 261257 w 2934119"/>
              <a:gd name="connsiteY6" fmla="*/ 512466 h 693336"/>
              <a:gd name="connsiteX7" fmla="*/ 291403 w 2934119"/>
              <a:gd name="connsiteY7" fmla="*/ 502418 h 693336"/>
              <a:gd name="connsiteX8" fmla="*/ 341644 w 2934119"/>
              <a:gd name="connsiteY8" fmla="*/ 492369 h 693336"/>
              <a:gd name="connsiteX9" fmla="*/ 1155561 w 2934119"/>
              <a:gd name="connsiteY9" fmla="*/ 482321 h 693336"/>
              <a:gd name="connsiteX10" fmla="*/ 1316334 w 2934119"/>
              <a:gd name="connsiteY10" fmla="*/ 492369 h 693336"/>
              <a:gd name="connsiteX11" fmla="*/ 1487156 w 2934119"/>
              <a:gd name="connsiteY11" fmla="*/ 542611 h 693336"/>
              <a:gd name="connsiteX12" fmla="*/ 1577592 w 2934119"/>
              <a:gd name="connsiteY12" fmla="*/ 572756 h 693336"/>
              <a:gd name="connsiteX13" fmla="*/ 1647930 w 2934119"/>
              <a:gd name="connsiteY13" fmla="*/ 592853 h 693336"/>
              <a:gd name="connsiteX14" fmla="*/ 1708220 w 2934119"/>
              <a:gd name="connsiteY14" fmla="*/ 612950 h 693336"/>
              <a:gd name="connsiteX15" fmla="*/ 1788607 w 2934119"/>
              <a:gd name="connsiteY15" fmla="*/ 622998 h 693336"/>
              <a:gd name="connsiteX16" fmla="*/ 2210638 w 2934119"/>
              <a:gd name="connsiteY16" fmla="*/ 582804 h 693336"/>
              <a:gd name="connsiteX17" fmla="*/ 2301073 w 2934119"/>
              <a:gd name="connsiteY17" fmla="*/ 522514 h 693336"/>
              <a:gd name="connsiteX18" fmla="*/ 2582427 w 2934119"/>
              <a:gd name="connsiteY18" fmla="*/ 331596 h 693336"/>
              <a:gd name="connsiteX19" fmla="*/ 2723104 w 2934119"/>
              <a:gd name="connsiteY19" fmla="*/ 160774 h 693336"/>
              <a:gd name="connsiteX20" fmla="*/ 2783394 w 2934119"/>
              <a:gd name="connsiteY20" fmla="*/ 120580 h 693336"/>
              <a:gd name="connsiteX21" fmla="*/ 2813539 w 2934119"/>
              <a:gd name="connsiteY21" fmla="*/ 80387 h 693336"/>
              <a:gd name="connsiteX22" fmla="*/ 2873829 w 2934119"/>
              <a:gd name="connsiteY22" fmla="*/ 30145 h 693336"/>
              <a:gd name="connsiteX23" fmla="*/ 2934119 w 2934119"/>
              <a:gd name="connsiteY23" fmla="*/ 0 h 693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934119" h="693336">
                <a:moveTo>
                  <a:pt x="0" y="693336"/>
                </a:moveTo>
                <a:cubicBezTo>
                  <a:pt x="20097" y="673239"/>
                  <a:pt x="39048" y="651928"/>
                  <a:pt x="60290" y="633046"/>
                </a:cubicBezTo>
                <a:cubicBezTo>
                  <a:pt x="69316" y="625023"/>
                  <a:pt x="81158" y="620681"/>
                  <a:pt x="90436" y="612950"/>
                </a:cubicBezTo>
                <a:cubicBezTo>
                  <a:pt x="101353" y="603853"/>
                  <a:pt x="108757" y="590687"/>
                  <a:pt x="120581" y="582804"/>
                </a:cubicBezTo>
                <a:cubicBezTo>
                  <a:pt x="139276" y="570340"/>
                  <a:pt x="162176" y="565122"/>
                  <a:pt x="180871" y="552659"/>
                </a:cubicBezTo>
                <a:cubicBezTo>
                  <a:pt x="192695" y="544776"/>
                  <a:pt x="198306" y="528869"/>
                  <a:pt x="211016" y="522514"/>
                </a:cubicBezTo>
                <a:cubicBezTo>
                  <a:pt x="226292" y="514876"/>
                  <a:pt x="244688" y="516608"/>
                  <a:pt x="261257" y="512466"/>
                </a:cubicBezTo>
                <a:cubicBezTo>
                  <a:pt x="271533" y="509897"/>
                  <a:pt x="281127" y="504987"/>
                  <a:pt x="291403" y="502418"/>
                </a:cubicBezTo>
                <a:cubicBezTo>
                  <a:pt x="307972" y="498276"/>
                  <a:pt x="324897" y="495719"/>
                  <a:pt x="341644" y="492369"/>
                </a:cubicBezTo>
                <a:cubicBezTo>
                  <a:pt x="625882" y="350250"/>
                  <a:pt x="388647" y="457038"/>
                  <a:pt x="1155561" y="482321"/>
                </a:cubicBezTo>
                <a:cubicBezTo>
                  <a:pt x="1209227" y="484090"/>
                  <a:pt x="1262743" y="489020"/>
                  <a:pt x="1316334" y="492369"/>
                </a:cubicBezTo>
                <a:cubicBezTo>
                  <a:pt x="1488317" y="556862"/>
                  <a:pt x="1301147" y="490942"/>
                  <a:pt x="1487156" y="542611"/>
                </a:cubicBezTo>
                <a:cubicBezTo>
                  <a:pt x="1517773" y="551116"/>
                  <a:pt x="1547263" y="563278"/>
                  <a:pt x="1577592" y="572756"/>
                </a:cubicBezTo>
                <a:cubicBezTo>
                  <a:pt x="1600866" y="580029"/>
                  <a:pt x="1624624" y="585682"/>
                  <a:pt x="1647930" y="592853"/>
                </a:cubicBezTo>
                <a:cubicBezTo>
                  <a:pt x="1668177" y="599083"/>
                  <a:pt x="1687506" y="608511"/>
                  <a:pt x="1708220" y="612950"/>
                </a:cubicBezTo>
                <a:cubicBezTo>
                  <a:pt x="1734625" y="618608"/>
                  <a:pt x="1761811" y="619649"/>
                  <a:pt x="1788607" y="622998"/>
                </a:cubicBezTo>
                <a:cubicBezTo>
                  <a:pt x="1929284" y="609600"/>
                  <a:pt x="2071965" y="609995"/>
                  <a:pt x="2210638" y="582804"/>
                </a:cubicBezTo>
                <a:cubicBezTo>
                  <a:pt x="2246191" y="575833"/>
                  <a:pt x="2269533" y="540341"/>
                  <a:pt x="2301073" y="522514"/>
                </a:cubicBezTo>
                <a:cubicBezTo>
                  <a:pt x="2432376" y="448300"/>
                  <a:pt x="2478063" y="458324"/>
                  <a:pt x="2582427" y="331596"/>
                </a:cubicBezTo>
                <a:cubicBezTo>
                  <a:pt x="2629319" y="274655"/>
                  <a:pt x="2661729" y="201691"/>
                  <a:pt x="2723104" y="160774"/>
                </a:cubicBezTo>
                <a:cubicBezTo>
                  <a:pt x="2743201" y="147376"/>
                  <a:pt x="2765342" y="136627"/>
                  <a:pt x="2783394" y="120580"/>
                </a:cubicBezTo>
                <a:cubicBezTo>
                  <a:pt x="2795911" y="109454"/>
                  <a:pt x="2801697" y="92229"/>
                  <a:pt x="2813539" y="80387"/>
                </a:cubicBezTo>
                <a:cubicBezTo>
                  <a:pt x="2832037" y="61889"/>
                  <a:pt x="2852398" y="45147"/>
                  <a:pt x="2873829" y="30145"/>
                </a:cubicBezTo>
                <a:cubicBezTo>
                  <a:pt x="2873838" y="30139"/>
                  <a:pt x="2924066" y="5026"/>
                  <a:pt x="2934119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E52A32-E362-4256-AF64-3AE220903FC7}"/>
              </a:ext>
            </a:extLst>
          </p:cNvPr>
          <p:cNvSpPr/>
          <p:nvPr/>
        </p:nvSpPr>
        <p:spPr>
          <a:xfrm>
            <a:off x="300299" y="3029980"/>
            <a:ext cx="2843684" cy="918638"/>
          </a:xfrm>
          <a:custGeom>
            <a:avLst/>
            <a:gdLst>
              <a:gd name="connsiteX0" fmla="*/ 0 w 2843684"/>
              <a:gd name="connsiteY0" fmla="*/ 0 h 918638"/>
              <a:gd name="connsiteX1" fmla="*/ 30145 w 2843684"/>
              <a:gd name="connsiteY1" fmla="*/ 50242 h 918638"/>
              <a:gd name="connsiteX2" fmla="*/ 241161 w 2843684"/>
              <a:gd name="connsiteY2" fmla="*/ 160774 h 918638"/>
              <a:gd name="connsiteX3" fmla="*/ 341644 w 2843684"/>
              <a:gd name="connsiteY3" fmla="*/ 211016 h 918638"/>
              <a:gd name="connsiteX4" fmla="*/ 371789 w 2843684"/>
              <a:gd name="connsiteY4" fmla="*/ 231112 h 918638"/>
              <a:gd name="connsiteX5" fmla="*/ 462225 w 2843684"/>
              <a:gd name="connsiteY5" fmla="*/ 241161 h 918638"/>
              <a:gd name="connsiteX6" fmla="*/ 542611 w 2843684"/>
              <a:gd name="connsiteY6" fmla="*/ 281354 h 918638"/>
              <a:gd name="connsiteX7" fmla="*/ 602901 w 2843684"/>
              <a:gd name="connsiteY7" fmla="*/ 311499 h 918638"/>
              <a:gd name="connsiteX8" fmla="*/ 793820 w 2843684"/>
              <a:gd name="connsiteY8" fmla="*/ 401934 h 918638"/>
              <a:gd name="connsiteX9" fmla="*/ 864159 w 2843684"/>
              <a:gd name="connsiteY9" fmla="*/ 472273 h 918638"/>
              <a:gd name="connsiteX10" fmla="*/ 904352 w 2843684"/>
              <a:gd name="connsiteY10" fmla="*/ 492370 h 918638"/>
              <a:gd name="connsiteX11" fmla="*/ 964642 w 2843684"/>
              <a:gd name="connsiteY11" fmla="*/ 542611 h 918638"/>
              <a:gd name="connsiteX12" fmla="*/ 1155561 w 2843684"/>
              <a:gd name="connsiteY12" fmla="*/ 663192 h 918638"/>
              <a:gd name="connsiteX13" fmla="*/ 1205803 w 2843684"/>
              <a:gd name="connsiteY13" fmla="*/ 693337 h 918638"/>
              <a:gd name="connsiteX14" fmla="*/ 1245996 w 2843684"/>
              <a:gd name="connsiteY14" fmla="*/ 723482 h 918638"/>
              <a:gd name="connsiteX15" fmla="*/ 1396721 w 2843684"/>
              <a:gd name="connsiteY15" fmla="*/ 793820 h 918638"/>
              <a:gd name="connsiteX16" fmla="*/ 1446963 w 2843684"/>
              <a:gd name="connsiteY16" fmla="*/ 803868 h 918638"/>
              <a:gd name="connsiteX17" fmla="*/ 1678075 w 2843684"/>
              <a:gd name="connsiteY17" fmla="*/ 854110 h 918638"/>
              <a:gd name="connsiteX18" fmla="*/ 1858945 w 2843684"/>
              <a:gd name="connsiteY18" fmla="*/ 894304 h 918638"/>
              <a:gd name="connsiteX19" fmla="*/ 2200589 w 2843684"/>
              <a:gd name="connsiteY19" fmla="*/ 904352 h 918638"/>
              <a:gd name="connsiteX20" fmla="*/ 2843684 w 2843684"/>
              <a:gd name="connsiteY20" fmla="*/ 914400 h 91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43684" h="918638">
                <a:moveTo>
                  <a:pt x="0" y="0"/>
                </a:moveTo>
                <a:cubicBezTo>
                  <a:pt x="10048" y="16747"/>
                  <a:pt x="15748" y="37045"/>
                  <a:pt x="30145" y="50242"/>
                </a:cubicBezTo>
                <a:cubicBezTo>
                  <a:pt x="158304" y="167720"/>
                  <a:pt x="85344" y="56894"/>
                  <a:pt x="241161" y="160774"/>
                </a:cubicBezTo>
                <a:cubicBezTo>
                  <a:pt x="309051" y="206035"/>
                  <a:pt x="225311" y="152850"/>
                  <a:pt x="341644" y="211016"/>
                </a:cubicBezTo>
                <a:cubicBezTo>
                  <a:pt x="352446" y="216417"/>
                  <a:pt x="360073" y="228183"/>
                  <a:pt x="371789" y="231112"/>
                </a:cubicBezTo>
                <a:cubicBezTo>
                  <a:pt x="401214" y="238468"/>
                  <a:pt x="432080" y="237811"/>
                  <a:pt x="462225" y="241161"/>
                </a:cubicBezTo>
                <a:cubicBezTo>
                  <a:pt x="517958" y="278315"/>
                  <a:pt x="465355" y="246237"/>
                  <a:pt x="542611" y="281354"/>
                </a:cubicBezTo>
                <a:cubicBezTo>
                  <a:pt x="563066" y="290652"/>
                  <a:pt x="582540" y="301997"/>
                  <a:pt x="602901" y="311499"/>
                </a:cubicBezTo>
                <a:cubicBezTo>
                  <a:pt x="810673" y="408459"/>
                  <a:pt x="569481" y="289765"/>
                  <a:pt x="793820" y="401934"/>
                </a:cubicBezTo>
                <a:cubicBezTo>
                  <a:pt x="817266" y="425380"/>
                  <a:pt x="838496" y="451276"/>
                  <a:pt x="864159" y="472273"/>
                </a:cubicBezTo>
                <a:cubicBezTo>
                  <a:pt x="875752" y="481758"/>
                  <a:pt x="892081" y="483780"/>
                  <a:pt x="904352" y="492370"/>
                </a:cubicBezTo>
                <a:cubicBezTo>
                  <a:pt x="925783" y="507372"/>
                  <a:pt x="943010" y="527901"/>
                  <a:pt x="964642" y="542611"/>
                </a:cubicBezTo>
                <a:cubicBezTo>
                  <a:pt x="1026885" y="584936"/>
                  <a:pt x="1091732" y="623299"/>
                  <a:pt x="1155561" y="663192"/>
                </a:cubicBezTo>
                <a:cubicBezTo>
                  <a:pt x="1172123" y="673543"/>
                  <a:pt x="1190179" y="681619"/>
                  <a:pt x="1205803" y="693337"/>
                </a:cubicBezTo>
                <a:cubicBezTo>
                  <a:pt x="1219201" y="703385"/>
                  <a:pt x="1231400" y="715272"/>
                  <a:pt x="1245996" y="723482"/>
                </a:cubicBezTo>
                <a:cubicBezTo>
                  <a:pt x="1267706" y="735694"/>
                  <a:pt x="1349481" y="782010"/>
                  <a:pt x="1396721" y="793820"/>
                </a:cubicBezTo>
                <a:cubicBezTo>
                  <a:pt x="1413290" y="797962"/>
                  <a:pt x="1430216" y="800519"/>
                  <a:pt x="1446963" y="803868"/>
                </a:cubicBezTo>
                <a:cubicBezTo>
                  <a:pt x="1566700" y="851763"/>
                  <a:pt x="1436225" y="803724"/>
                  <a:pt x="1678075" y="854110"/>
                </a:cubicBezTo>
                <a:cubicBezTo>
                  <a:pt x="1811308" y="881867"/>
                  <a:pt x="1651519" y="880776"/>
                  <a:pt x="1858945" y="894304"/>
                </a:cubicBezTo>
                <a:cubicBezTo>
                  <a:pt x="1972634" y="901718"/>
                  <a:pt x="2086708" y="901003"/>
                  <a:pt x="2200589" y="904352"/>
                </a:cubicBezTo>
                <a:cubicBezTo>
                  <a:pt x="2494740" y="928864"/>
                  <a:pt x="2280837" y="914400"/>
                  <a:pt x="2843684" y="914400"/>
                </a:cubicBezTo>
              </a:path>
            </a:pathLst>
          </a:custGeom>
          <a:noFill/>
          <a:ln w="38100">
            <a:solidFill>
              <a:srgbClr val="1228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4E6857-3488-43E7-A133-126C6A13C48B}"/>
              </a:ext>
            </a:extLst>
          </p:cNvPr>
          <p:cNvSpPr txBox="1"/>
          <p:nvPr/>
        </p:nvSpPr>
        <p:spPr>
          <a:xfrm>
            <a:off x="3174128" y="202760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  <a:endParaRPr lang="he-IL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BAC8E-9CAC-4BB0-A52A-3F8644A3BB6F}"/>
              </a:ext>
            </a:extLst>
          </p:cNvPr>
          <p:cNvSpPr txBox="1"/>
          <p:nvPr/>
        </p:nvSpPr>
        <p:spPr>
          <a:xfrm>
            <a:off x="3204272" y="376395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rgbClr val="1228F6"/>
                </a:solidFill>
              </a:rPr>
              <a:t>A</a:t>
            </a:r>
            <a:endParaRPr lang="he-IL" b="1" dirty="0">
              <a:solidFill>
                <a:srgbClr val="1228F6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E32CFE-659B-4501-BE89-410066ED0C96}"/>
              </a:ext>
            </a:extLst>
          </p:cNvPr>
          <p:cNvSpPr txBox="1"/>
          <p:nvPr/>
        </p:nvSpPr>
        <p:spPr>
          <a:xfrm>
            <a:off x="94308" y="1615620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Y</a:t>
            </a:r>
            <a:endParaRPr lang="he-IL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4AAB6F-10A5-4165-AB77-DA15A3462091}"/>
              </a:ext>
            </a:extLst>
          </p:cNvPr>
          <p:cNvSpPr txBox="1"/>
          <p:nvPr/>
        </p:nvSpPr>
        <p:spPr>
          <a:xfrm>
            <a:off x="3028426" y="4313258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X</a:t>
            </a:r>
            <a:endParaRPr lang="he-IL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F950FFF-C44F-4881-AFE5-002A403A5B86}"/>
              </a:ext>
            </a:extLst>
          </p:cNvPr>
          <p:cNvCxnSpPr/>
          <p:nvPr/>
        </p:nvCxnSpPr>
        <p:spPr>
          <a:xfrm flipV="1">
            <a:off x="4659610" y="2019066"/>
            <a:ext cx="0" cy="30848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D7DE99-869D-476E-B903-B2B5A518ED4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825219" y="2983708"/>
            <a:ext cx="0" cy="30848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28F60D2-0462-493D-8D44-018C4447EFE2}"/>
              </a:ext>
            </a:extLst>
          </p:cNvPr>
          <p:cNvSpPr txBox="1"/>
          <p:nvPr/>
        </p:nvSpPr>
        <p:spPr>
          <a:xfrm>
            <a:off x="7397785" y="2432276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  <a:endParaRPr lang="he-IL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BD2CA-1BD4-414B-AC51-DC617ACF0FB9}"/>
              </a:ext>
            </a:extLst>
          </p:cNvPr>
          <p:cNvSpPr txBox="1"/>
          <p:nvPr/>
        </p:nvSpPr>
        <p:spPr>
          <a:xfrm>
            <a:off x="7443003" y="3121817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rgbClr val="1228F6"/>
                </a:solidFill>
              </a:rPr>
              <a:t>A</a:t>
            </a:r>
            <a:endParaRPr lang="he-IL" b="1" dirty="0">
              <a:solidFill>
                <a:srgbClr val="1228F6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79A5CB-EE5D-4A02-80EA-535F85DF98AC}"/>
              </a:ext>
            </a:extLst>
          </p:cNvPr>
          <p:cNvSpPr txBox="1"/>
          <p:nvPr/>
        </p:nvSpPr>
        <p:spPr>
          <a:xfrm>
            <a:off x="4463667" y="1619589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Y</a:t>
            </a:r>
            <a:endParaRPr lang="he-IL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3C6D78-BB4E-4423-A054-A30E57F89C7F}"/>
              </a:ext>
            </a:extLst>
          </p:cNvPr>
          <p:cNvSpPr txBox="1"/>
          <p:nvPr/>
        </p:nvSpPr>
        <p:spPr>
          <a:xfrm>
            <a:off x="7397785" y="4317227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X</a:t>
            </a:r>
            <a:endParaRPr lang="he-IL" b="1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73FB403-59A4-41BA-9DAB-29736AE57220}"/>
              </a:ext>
            </a:extLst>
          </p:cNvPr>
          <p:cNvSpPr/>
          <p:nvPr/>
        </p:nvSpPr>
        <p:spPr>
          <a:xfrm>
            <a:off x="3946177" y="3335399"/>
            <a:ext cx="3436536" cy="1919235"/>
          </a:xfrm>
          <a:custGeom>
            <a:avLst/>
            <a:gdLst>
              <a:gd name="connsiteX0" fmla="*/ 0 w 3436536"/>
              <a:gd name="connsiteY0" fmla="*/ 1909187 h 1919235"/>
              <a:gd name="connsiteX1" fmla="*/ 713433 w 3436536"/>
              <a:gd name="connsiteY1" fmla="*/ 1919235 h 1919235"/>
              <a:gd name="connsiteX2" fmla="*/ 733530 w 3436536"/>
              <a:gd name="connsiteY2" fmla="*/ 0 h 1919235"/>
              <a:gd name="connsiteX3" fmla="*/ 3436536 w 3436536"/>
              <a:gd name="connsiteY3" fmla="*/ 0 h 1919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6536" h="1919235">
                <a:moveTo>
                  <a:pt x="0" y="1909187"/>
                </a:moveTo>
                <a:lnTo>
                  <a:pt x="713433" y="1919235"/>
                </a:lnTo>
                <a:lnTo>
                  <a:pt x="733530" y="0"/>
                </a:lnTo>
                <a:lnTo>
                  <a:pt x="3436536" y="0"/>
                </a:lnTo>
              </a:path>
            </a:pathLst>
          </a:custGeom>
          <a:noFill/>
          <a:ln w="28575">
            <a:solidFill>
              <a:srgbClr val="1228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2C78AEF-1A56-4F59-8C91-5467E1B82018}"/>
              </a:ext>
            </a:extLst>
          </p:cNvPr>
          <p:cNvSpPr/>
          <p:nvPr/>
        </p:nvSpPr>
        <p:spPr>
          <a:xfrm>
            <a:off x="3855742" y="2702353"/>
            <a:ext cx="3496826" cy="1828800"/>
          </a:xfrm>
          <a:custGeom>
            <a:avLst/>
            <a:gdLst>
              <a:gd name="connsiteX0" fmla="*/ 0 w 3496826"/>
              <a:gd name="connsiteY0" fmla="*/ 1818752 h 1828800"/>
              <a:gd name="connsiteX1" fmla="*/ 2461846 w 3496826"/>
              <a:gd name="connsiteY1" fmla="*/ 1828800 h 1828800"/>
              <a:gd name="connsiteX2" fmla="*/ 2461846 w 3496826"/>
              <a:gd name="connsiteY2" fmla="*/ 10049 h 1828800"/>
              <a:gd name="connsiteX3" fmla="*/ 3496826 w 3496826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6826" h="1828800">
                <a:moveTo>
                  <a:pt x="0" y="1818752"/>
                </a:moveTo>
                <a:lnTo>
                  <a:pt x="2461846" y="1828800"/>
                </a:lnTo>
                <a:lnTo>
                  <a:pt x="2461846" y="10049"/>
                </a:lnTo>
                <a:lnTo>
                  <a:pt x="3496826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66F25F-F089-477E-B15F-4B6E0B0CEF6D}"/>
              </a:ext>
            </a:extLst>
          </p:cNvPr>
          <p:cNvSpPr txBox="1"/>
          <p:nvPr/>
        </p:nvSpPr>
        <p:spPr>
          <a:xfrm>
            <a:off x="4221252" y="3141817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2</a:t>
            </a:r>
            <a:endParaRPr lang="he-IL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F371BE-46AA-4762-982D-D4F291321353}"/>
              </a:ext>
            </a:extLst>
          </p:cNvPr>
          <p:cNvSpPr txBox="1"/>
          <p:nvPr/>
        </p:nvSpPr>
        <p:spPr>
          <a:xfrm>
            <a:off x="6129182" y="466909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2</a:t>
            </a:r>
            <a:endParaRPr lang="he-IL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A7D8E2-90A9-49C4-8D13-D0C40B830ACD}"/>
              </a:ext>
            </a:extLst>
          </p:cNvPr>
          <p:cNvSpPr txBox="1"/>
          <p:nvPr/>
        </p:nvSpPr>
        <p:spPr>
          <a:xfrm>
            <a:off x="4221252" y="2441445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3</a:t>
            </a:r>
            <a:endParaRPr lang="he-IL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F7AB89-32A0-4248-BFB1-8D8F748700C5}"/>
              </a:ext>
            </a:extLst>
          </p:cNvPr>
          <p:cNvSpPr txBox="1"/>
          <p:nvPr/>
        </p:nvSpPr>
        <p:spPr>
          <a:xfrm>
            <a:off x="4221252" y="3842190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1</a:t>
            </a:r>
            <a:endParaRPr lang="he-IL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B2810B-6FAF-42CB-ADF8-B958F84EF77A}"/>
              </a:ext>
            </a:extLst>
          </p:cNvPr>
          <p:cNvSpPr txBox="1"/>
          <p:nvPr/>
        </p:nvSpPr>
        <p:spPr>
          <a:xfrm>
            <a:off x="5252463" y="466909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1</a:t>
            </a:r>
            <a:endParaRPr lang="he-IL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DF3E135-B3B7-4424-89D1-53D8DB265EB5}"/>
              </a:ext>
            </a:extLst>
          </p:cNvPr>
          <p:cNvSpPr txBox="1"/>
          <p:nvPr/>
        </p:nvSpPr>
        <p:spPr>
          <a:xfrm>
            <a:off x="7005901" y="466909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3</a:t>
            </a:r>
            <a:endParaRPr lang="he-IL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89C817-5B2E-40F1-BA03-6C687F9D2D9F}"/>
              </a:ext>
            </a:extLst>
          </p:cNvPr>
          <p:cNvSpPr txBox="1"/>
          <p:nvPr/>
        </p:nvSpPr>
        <p:spPr>
          <a:xfrm>
            <a:off x="1345328" y="658569"/>
            <a:ext cx="141681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/>
              <a:t>(1)</a:t>
            </a:r>
            <a:endParaRPr lang="he-IL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E19AC6-D939-4744-8740-8F8F2BC7C458}"/>
              </a:ext>
            </a:extLst>
          </p:cNvPr>
          <p:cNvSpPr txBox="1"/>
          <p:nvPr/>
        </p:nvSpPr>
        <p:spPr>
          <a:xfrm>
            <a:off x="5509951" y="592199"/>
            <a:ext cx="141681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/>
              <a:t>(2)</a:t>
            </a:r>
            <a:endParaRPr lang="he-IL" sz="28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F7B3ED3-D06A-43EC-86CD-33B50602A32B}"/>
              </a:ext>
            </a:extLst>
          </p:cNvPr>
          <p:cNvSpPr txBox="1"/>
          <p:nvPr/>
        </p:nvSpPr>
        <p:spPr>
          <a:xfrm>
            <a:off x="11610555" y="2643292"/>
            <a:ext cx="35169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  <a:endParaRPr lang="he-IL" b="1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36BC94A-9F30-4228-AB53-FE47043F7C68}"/>
              </a:ext>
            </a:extLst>
          </p:cNvPr>
          <p:cNvSpPr txBox="1"/>
          <p:nvPr/>
        </p:nvSpPr>
        <p:spPr>
          <a:xfrm>
            <a:off x="11322818" y="3332833"/>
            <a:ext cx="998972" cy="5386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12DBF6"/>
                </a:solidFill>
              </a:rPr>
              <a:t>A</a:t>
            </a:r>
          </a:p>
          <a:p>
            <a:pPr algn="ctr"/>
            <a:r>
              <a:rPr lang="en-US" sz="1100" b="1" dirty="0">
                <a:solidFill>
                  <a:srgbClr val="12DBF6"/>
                </a:solidFill>
              </a:rPr>
              <a:t>interpolated</a:t>
            </a:r>
            <a:endParaRPr lang="he-IL" sz="1100" b="1" dirty="0">
              <a:solidFill>
                <a:srgbClr val="12DBF6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4F2A11-C10A-4648-B862-C5FA5F583AA3}"/>
              </a:ext>
            </a:extLst>
          </p:cNvPr>
          <p:cNvSpPr txBox="1"/>
          <p:nvPr/>
        </p:nvSpPr>
        <p:spPr>
          <a:xfrm>
            <a:off x="9599630" y="592199"/>
            <a:ext cx="141681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b="1" dirty="0"/>
              <a:t>(3)</a:t>
            </a:r>
            <a:endParaRPr lang="he-IL" sz="2800" b="1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B9CA07D-33B5-4B39-860F-A862714D0647}"/>
              </a:ext>
            </a:extLst>
          </p:cNvPr>
          <p:cNvSpPr/>
          <p:nvPr/>
        </p:nvSpPr>
        <p:spPr>
          <a:xfrm>
            <a:off x="3736841" y="4405462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8304ACC-DB18-44A7-8E21-B429034B1B7A}"/>
              </a:ext>
            </a:extLst>
          </p:cNvPr>
          <p:cNvSpPr/>
          <p:nvPr/>
        </p:nvSpPr>
        <p:spPr>
          <a:xfrm>
            <a:off x="6207792" y="4438167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A7D3AD-90E0-4C29-95B9-61BBF285019A}"/>
              </a:ext>
            </a:extLst>
          </p:cNvPr>
          <p:cNvSpPr/>
          <p:nvPr/>
        </p:nvSpPr>
        <p:spPr>
          <a:xfrm>
            <a:off x="6204917" y="2613718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5F372BD-2446-485D-AAB8-210AAB3E69C4}"/>
              </a:ext>
            </a:extLst>
          </p:cNvPr>
          <p:cNvSpPr/>
          <p:nvPr/>
        </p:nvSpPr>
        <p:spPr>
          <a:xfrm>
            <a:off x="7058027" y="2606895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86BEA64-5929-4FE8-8929-8B8AFE9F6297}"/>
              </a:ext>
            </a:extLst>
          </p:cNvPr>
          <p:cNvSpPr/>
          <p:nvPr/>
        </p:nvSpPr>
        <p:spPr>
          <a:xfrm>
            <a:off x="3850616" y="5164199"/>
            <a:ext cx="227550" cy="185894"/>
          </a:xfrm>
          <a:prstGeom prst="ellipse">
            <a:avLst/>
          </a:prstGeom>
          <a:solidFill>
            <a:srgbClr val="122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850663C-EFD4-4DEF-BA94-0EC38BD5F481}"/>
              </a:ext>
            </a:extLst>
          </p:cNvPr>
          <p:cNvSpPr/>
          <p:nvPr/>
        </p:nvSpPr>
        <p:spPr>
          <a:xfrm>
            <a:off x="4574724" y="5182404"/>
            <a:ext cx="227550" cy="185894"/>
          </a:xfrm>
          <a:prstGeom prst="ellipse">
            <a:avLst/>
          </a:prstGeom>
          <a:solidFill>
            <a:srgbClr val="122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D6FF894-9802-4A6D-A499-C11ABD96B890}"/>
              </a:ext>
            </a:extLst>
          </p:cNvPr>
          <p:cNvSpPr/>
          <p:nvPr/>
        </p:nvSpPr>
        <p:spPr>
          <a:xfrm>
            <a:off x="4574724" y="3258449"/>
            <a:ext cx="227550" cy="185894"/>
          </a:xfrm>
          <a:prstGeom prst="ellipse">
            <a:avLst/>
          </a:prstGeom>
          <a:solidFill>
            <a:srgbClr val="122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59DB538-5E69-45D0-A074-59C41B222545}"/>
              </a:ext>
            </a:extLst>
          </p:cNvPr>
          <p:cNvSpPr/>
          <p:nvPr/>
        </p:nvSpPr>
        <p:spPr>
          <a:xfrm>
            <a:off x="7185308" y="3233283"/>
            <a:ext cx="227550" cy="185894"/>
          </a:xfrm>
          <a:prstGeom prst="ellipse">
            <a:avLst/>
          </a:prstGeom>
          <a:solidFill>
            <a:srgbClr val="122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58539A5-9CF3-4880-BF25-B00B7BC0B522}"/>
              </a:ext>
            </a:extLst>
          </p:cNvPr>
          <p:cNvSpPr/>
          <p:nvPr/>
        </p:nvSpPr>
        <p:spPr>
          <a:xfrm>
            <a:off x="8354371" y="5044980"/>
            <a:ext cx="227550" cy="185894"/>
          </a:xfrm>
          <a:prstGeom prst="ellipse">
            <a:avLst/>
          </a:prstGeom>
          <a:solidFill>
            <a:srgbClr val="12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6DE68D5-C855-4619-91DC-B998A6ADEA4F}"/>
              </a:ext>
            </a:extLst>
          </p:cNvPr>
          <p:cNvSpPr/>
          <p:nvPr/>
        </p:nvSpPr>
        <p:spPr>
          <a:xfrm>
            <a:off x="8356887" y="4555746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AA5CDA6-882E-45C7-AF64-BEF090864E82}"/>
              </a:ext>
            </a:extLst>
          </p:cNvPr>
          <p:cNvSpPr/>
          <p:nvPr/>
        </p:nvSpPr>
        <p:spPr>
          <a:xfrm>
            <a:off x="10233306" y="4489071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2D49A8E5-CFFD-4032-BDBF-09B2E9C3A285}"/>
              </a:ext>
            </a:extLst>
          </p:cNvPr>
          <p:cNvSpPr/>
          <p:nvPr/>
        </p:nvSpPr>
        <p:spPr>
          <a:xfrm>
            <a:off x="10249322" y="2835054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0C50E6-7C52-4D78-9A3E-EE1555E4DA40}"/>
              </a:ext>
            </a:extLst>
          </p:cNvPr>
          <p:cNvSpPr/>
          <p:nvPr/>
        </p:nvSpPr>
        <p:spPr>
          <a:xfrm>
            <a:off x="11454076" y="2837433"/>
            <a:ext cx="227550" cy="185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5A55580-C3BE-4633-8B20-307FE7693225}"/>
              </a:ext>
            </a:extLst>
          </p:cNvPr>
          <p:cNvSpPr/>
          <p:nvPr/>
        </p:nvSpPr>
        <p:spPr>
          <a:xfrm>
            <a:off x="11454076" y="3377302"/>
            <a:ext cx="227550" cy="185894"/>
          </a:xfrm>
          <a:prstGeom prst="ellipse">
            <a:avLst/>
          </a:prstGeom>
          <a:solidFill>
            <a:srgbClr val="12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C7DD593-1DDA-4412-B953-1FD8755F58BA}"/>
              </a:ext>
            </a:extLst>
          </p:cNvPr>
          <p:cNvSpPr/>
          <p:nvPr/>
        </p:nvSpPr>
        <p:spPr>
          <a:xfrm>
            <a:off x="10257486" y="3393376"/>
            <a:ext cx="227550" cy="185894"/>
          </a:xfrm>
          <a:prstGeom prst="ellipse">
            <a:avLst/>
          </a:prstGeom>
          <a:solidFill>
            <a:srgbClr val="12DB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87424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Same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Man-made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572947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774351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PHONE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0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Different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Man-made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572947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774351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TIGER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68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283992" y="2891359"/>
            <a:ext cx="16240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1962553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6F99E-C103-48D8-92B9-1D6DF66FA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44" y="10884"/>
            <a:ext cx="10223753" cy="68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24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earing a headset sitting at a desk with a computer&#10;&#10;Description automatically generated with low confidence">
            <a:extLst>
              <a:ext uri="{FF2B5EF4-FFF2-40B4-BE49-F238E27FC236}">
                <a16:creationId xmlns:a16="http://schemas.microsoft.com/office/drawing/2014/main" id="{F9C3F7C2-0472-416A-B1F0-8FA372F129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3" r="5459"/>
          <a:stretch/>
        </p:blipFill>
        <p:spPr>
          <a:xfrm>
            <a:off x="5899291" y="631371"/>
            <a:ext cx="6292709" cy="5780314"/>
          </a:xfrm>
          <a:prstGeom prst="rect">
            <a:avLst/>
          </a:prstGeom>
        </p:spPr>
      </p:pic>
      <p:pic>
        <p:nvPicPr>
          <p:cNvPr id="6" name="Picture 5" descr="A computer on a table&#10;&#10;Description automatically generated with low confidence">
            <a:extLst>
              <a:ext uri="{FF2B5EF4-FFF2-40B4-BE49-F238E27FC236}">
                <a16:creationId xmlns:a16="http://schemas.microsoft.com/office/drawing/2014/main" id="{7D73BF04-EEE4-4457-92E8-39AE0CACC0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2" r="8334"/>
          <a:stretch/>
        </p:blipFill>
        <p:spPr>
          <a:xfrm>
            <a:off x="0" y="631371"/>
            <a:ext cx="5835364" cy="57803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F248121-8440-45F5-986A-E66B633FBAD3}"/>
              </a:ext>
            </a:extLst>
          </p:cNvPr>
          <p:cNvCxnSpPr>
            <a:cxnSpLocks/>
          </p:cNvCxnSpPr>
          <p:nvPr/>
        </p:nvCxnSpPr>
        <p:spPr>
          <a:xfrm flipV="1">
            <a:off x="957943" y="4119824"/>
            <a:ext cx="2780044" cy="146454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225B3A2-9476-4963-B3A3-1946361A741D}"/>
              </a:ext>
            </a:extLst>
          </p:cNvPr>
          <p:cNvSpPr txBox="1"/>
          <p:nvPr/>
        </p:nvSpPr>
        <p:spPr>
          <a:xfrm rot="19990235">
            <a:off x="1789748" y="4511711"/>
            <a:ext cx="10349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40cm</a:t>
            </a:r>
            <a:endParaRPr lang="he-IL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DF4CA7-71C2-4FD6-96A2-B901BBB7B903}"/>
              </a:ext>
            </a:extLst>
          </p:cNvPr>
          <p:cNvCxnSpPr>
            <a:cxnSpLocks/>
          </p:cNvCxnSpPr>
          <p:nvPr/>
        </p:nvCxnSpPr>
        <p:spPr>
          <a:xfrm>
            <a:off x="3376246" y="1899138"/>
            <a:ext cx="1269060" cy="28036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0A33637-07DA-4D94-A0A2-5BF94B7BE25F}"/>
              </a:ext>
            </a:extLst>
          </p:cNvPr>
          <p:cNvSpPr txBox="1"/>
          <p:nvPr/>
        </p:nvSpPr>
        <p:spPr>
          <a:xfrm rot="758460">
            <a:off x="3582457" y="1630407"/>
            <a:ext cx="10349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20cm</a:t>
            </a:r>
            <a:endParaRPr lang="he-I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175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05-03 at 18.26.07">
            <a:hlinkClick r:id="" action="ppaction://media"/>
            <a:extLst>
              <a:ext uri="{FF2B5EF4-FFF2-40B4-BE49-F238E27FC236}">
                <a16:creationId xmlns:a16="http://schemas.microsoft.com/office/drawing/2014/main" id="{B3F7E893-1A50-4EBB-BE0A-0D7E2DFCF57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2488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1752600"/>
            <a:ext cx="6096000" cy="3352800"/>
          </a:xfrm>
          <a:prstGeom prst="rect">
            <a:avLst/>
          </a:prstGeom>
        </p:spPr>
      </p:pic>
      <p:pic>
        <p:nvPicPr>
          <p:cNvPr id="3" name="WhatsApp Video 2021-05-03 at 18.25.24">
            <a:hlinkClick r:id="" action="ppaction://media"/>
            <a:extLst>
              <a:ext uri="{FF2B5EF4-FFF2-40B4-BE49-F238E27FC236}">
                <a16:creationId xmlns:a16="http://schemas.microsoft.com/office/drawing/2014/main" id="{DA0B163D-2E98-4233-BB00-83589243DC2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353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752600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5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2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605</Words>
  <Application>Microsoft Office PowerPoint</Application>
  <PresentationFormat>Widescreen</PresentationFormat>
  <Paragraphs>130</Paragraphs>
  <Slides>26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49</cp:revision>
  <dcterms:created xsi:type="dcterms:W3CDTF">2021-04-18T07:44:32Z</dcterms:created>
  <dcterms:modified xsi:type="dcterms:W3CDTF">2021-05-11T21:00:39Z</dcterms:modified>
</cp:coreProperties>
</file>

<file path=docProps/thumbnail.jpeg>
</file>